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22" r:id="rId5"/>
  </p:sldIdLst>
  <p:sldSz cx="6858000" cy="6858000"/>
  <p:notesSz cx="6735763" cy="9866313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884"/>
    <a:srgbClr val="FDDEF2"/>
    <a:srgbClr val="F4B5E6"/>
    <a:srgbClr val="22272B"/>
    <a:srgbClr val="630019"/>
    <a:srgbClr val="EBEBEB"/>
    <a:srgbClr val="F3E2E6"/>
    <a:srgbClr val="F6ACB6"/>
    <a:srgbClr val="CBEDFD"/>
    <a:srgbClr val="D71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544" autoAdjust="0"/>
  </p:normalViewPr>
  <p:slideViewPr>
    <p:cSldViewPr snapToGrid="0">
      <p:cViewPr varScale="1">
        <p:scale>
          <a:sx n="110" d="100"/>
          <a:sy n="110" d="100"/>
        </p:scale>
        <p:origin x="2412" y="102"/>
      </p:cViewPr>
      <p:guideLst/>
    </p:cSldViewPr>
  </p:slideViewPr>
  <p:outlineViewPr>
    <p:cViewPr>
      <p:scale>
        <a:sx n="33" d="100"/>
        <a:sy n="33" d="100"/>
      </p:scale>
      <p:origin x="0" y="-55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17/09/2024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17/09/2024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03388" y="1233488"/>
            <a:ext cx="33289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78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842953" y="14626"/>
            <a:ext cx="2799094" cy="48474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92071" marR="0" lvl="0" indent="-92071" algn="l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92071" marR="0" lvl="0" indent="-92071" algn="l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US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US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134538" indent="-134538" algn="l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92071" indent="-92071" algn="l">
              <a:buFont typeface="+mj-lt"/>
              <a:buNone/>
            </a:pPr>
            <a:endParaRPr lang="en-AU" sz="7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2071" indent="-92071" algn="l">
              <a:buFont typeface="+mj-lt"/>
              <a:buNone/>
            </a:pPr>
            <a:r>
              <a:rPr lang="en-AU" sz="7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134538" lvl="0" indent="-134538" algn="l" defTabSz="685783" rtl="0" eaLnBrk="1" latinLnBrk="0" hangingPunct="1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134538" lvl="0" indent="-134538" algn="l" defTabSz="685783" rtl="0" eaLnBrk="1" latinLnBrk="0" hangingPunct="1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134538" lvl="0" indent="-134538" algn="l" defTabSz="685783" rtl="0" eaLnBrk="1" latinLnBrk="0" hangingPunct="1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134538" lvl="0" indent="-134538" algn="l" defTabSz="685783" rtl="0" eaLnBrk="1" latinLnBrk="0" hangingPunct="1">
              <a:buFont typeface="+mj-lt"/>
              <a:buAutoNum type="arabicPeriod"/>
            </a:pPr>
            <a:r>
              <a:rPr lang="en-AU" sz="7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30485" y="2152517"/>
            <a:ext cx="356047" cy="215628"/>
          </a:xfrm>
          <a:prstGeom prst="rect">
            <a:avLst/>
          </a:prstGeom>
        </p:spPr>
      </p:pic>
      <p:pic>
        <p:nvPicPr>
          <p:cNvPr id="6" name="Picture 5" descr="A red and blue flower with blue text&#10;&#10;Description automatically generated">
            <a:extLst>
              <a:ext uri="{FF2B5EF4-FFF2-40B4-BE49-F238E27FC236}">
                <a16:creationId xmlns:a16="http://schemas.microsoft.com/office/drawing/2014/main" id="{18E76D3A-2756-78BE-7751-E49EC563FAE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00" y="5896598"/>
            <a:ext cx="777057" cy="743818"/>
          </a:xfrm>
          <a:prstGeom prst="rect">
            <a:avLst/>
          </a:prstGeom>
        </p:spPr>
      </p:pic>
      <p:pic>
        <p:nvPicPr>
          <p:cNvPr id="12" name="Picture 11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EC49C6B9-109A-A633-7386-D184154865D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098" y="5998608"/>
            <a:ext cx="1892894" cy="70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514337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None/>
        <a:defRPr sz="1125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514337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Arial" panose="020B0604020202020204" pitchFamily="34" charset="0"/>
        <a:buNone/>
        <a:defRPr sz="1013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514337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Arial" panose="020B0604020202020204" pitchFamily="34" charset="0"/>
        <a:buNone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01250" algn="l" defTabSz="514337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202500" indent="-101250" algn="l" defTabSz="514337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Times New Roman" panose="02020603050405020304" pitchFamily="18" charset="0"/>
        <a:buChar char="–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4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4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4" indent="-128584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4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wo women sitting at a table&#10;&#10;Description automatically generated">
            <a:extLst>
              <a:ext uri="{FF2B5EF4-FFF2-40B4-BE49-F238E27FC236}">
                <a16:creationId xmlns:a16="http://schemas.microsoft.com/office/drawing/2014/main" id="{CC4FEE2F-4C30-4246-8F8A-AF4D5D4483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282"/>
          <a:stretch/>
        </p:blipFill>
        <p:spPr>
          <a:xfrm>
            <a:off x="152399" y="426720"/>
            <a:ext cx="6566263" cy="53784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636925-CAD5-A2BA-177C-35F0BE3D7191}"/>
              </a:ext>
            </a:extLst>
          </p:cNvPr>
          <p:cNvSpPr txBox="1"/>
          <p:nvPr/>
        </p:nvSpPr>
        <p:spPr>
          <a:xfrm>
            <a:off x="1524000" y="2965268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en-AU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4B50FF-3FC6-0906-A60F-AB02B86BCCCA}"/>
              </a:ext>
            </a:extLst>
          </p:cNvPr>
          <p:cNvSpPr txBox="1"/>
          <p:nvPr/>
        </p:nvSpPr>
        <p:spPr>
          <a:xfrm>
            <a:off x="1524000" y="2965268"/>
            <a:ext cx="914400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en-AU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65AC0-FE87-9E5E-09FA-2BAAE81CD6CB}"/>
              </a:ext>
            </a:extLst>
          </p:cNvPr>
          <p:cNvSpPr txBox="1"/>
          <p:nvPr/>
        </p:nvSpPr>
        <p:spPr>
          <a:xfrm>
            <a:off x="152399" y="60959"/>
            <a:ext cx="6844938" cy="426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r>
              <a:rPr lang="en-AU" sz="1800" b="1" dirty="0">
                <a:latin typeface="+mj-lt"/>
              </a:rPr>
              <a:t>Free breast screens in Broken Hill          4-15 November 2024</a:t>
            </a:r>
          </a:p>
        </p:txBody>
      </p:sp>
    </p:spTree>
    <p:extLst>
      <p:ext uri="{BB962C8B-B14F-4D97-AF65-F5344CB8AC3E}">
        <p14:creationId xmlns:p14="http://schemas.microsoft.com/office/powerpoint/2010/main" val="4288739481"/>
      </p:ext>
    </p:extLst>
  </p:cSld>
  <p:clrMapOvr>
    <a:masterClrMapping/>
  </p:clrMapOvr>
</p:sld>
</file>

<file path=ppt/theme/theme1.xml><?xml version="1.0" encoding="utf-8"?>
<a:theme xmlns:a="http://schemas.openxmlformats.org/drawingml/2006/main" name="BSNSW Co-brand">
  <a:themeElements>
    <a:clrScheme name="Custom 1">
      <a:dk1>
        <a:srgbClr val="414042"/>
      </a:dk1>
      <a:lt1>
        <a:sysClr val="window" lastClr="FFFFFF"/>
      </a:lt1>
      <a:dk2>
        <a:srgbClr val="414042"/>
      </a:dk2>
      <a:lt2>
        <a:srgbClr val="FFFFFF"/>
      </a:lt2>
      <a:accent1>
        <a:srgbClr val="512D6D"/>
      </a:accent1>
      <a:accent2>
        <a:srgbClr val="DA1884"/>
      </a:accent2>
      <a:accent3>
        <a:srgbClr val="FDDEF2"/>
      </a:accent3>
      <a:accent4>
        <a:srgbClr val="FDDEF2"/>
      </a:accent4>
      <a:accent5>
        <a:srgbClr val="981D97"/>
      </a:accent5>
      <a:accent6>
        <a:srgbClr val="E5E8E8"/>
      </a:accent6>
      <a:hlink>
        <a:srgbClr val="939598"/>
      </a:hlink>
      <a:folHlink>
        <a:srgbClr val="414042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t" anchorCtr="0"/>
      <a:lstStyle>
        <a:defPPr algn="ctr">
          <a:defRPr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SNSW-Social-template-Image Only_1x1.potx" id="{E35369A1-6615-4388-A8BE-5351476210AC}" vid="{7380416F-A8F2-4099-A643-AFA7DEA47B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FB83D25C4C544BBE18C0D3590399EB" ma:contentTypeVersion="19" ma:contentTypeDescription="Create a new document." ma:contentTypeScope="" ma:versionID="5b871c7d82ce6a7a914719826ae98690">
  <xsd:schema xmlns:xsd="http://www.w3.org/2001/XMLSchema" xmlns:xs="http://www.w3.org/2001/XMLSchema" xmlns:p="http://schemas.microsoft.com/office/2006/metadata/properties" xmlns:ns2="7ab5ea2f-7076-44bf-9c84-15a20f51cfcf" xmlns:ns3="8189c051-a6a1-4200-b049-bd478c73e419" targetNamespace="http://schemas.microsoft.com/office/2006/metadata/properties" ma:root="true" ma:fieldsID="98edb9e0e3898671bb29ed5a67966ec7" ns2:_="" ns3:_="">
    <xsd:import namespace="7ab5ea2f-7076-44bf-9c84-15a20f51cfcf"/>
    <xsd:import namespace="8189c051-a6a1-4200-b049-bd478c73e4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5ea2f-7076-44bf-9c84-15a20f51cf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9c051-a6a1-4200-b049-bd478c73e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47fb978-b915-41c0-ad19-6c94086642a4}" ma:internalName="TaxCatchAll" ma:showField="CatchAllData" ma:web="8189c051-a6a1-4200-b049-bd478c73e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89c051-a6a1-4200-b049-bd478c73e419" xsi:nil="true"/>
    <lcf76f155ced4ddcb4097134ff3c332f xmlns="7ab5ea2f-7076-44bf-9c84-15a20f51cfcf">
      <Terms xmlns="http://schemas.microsoft.com/office/infopath/2007/PartnerControls"/>
    </lcf76f155ced4ddcb4097134ff3c332f>
    <_Flow_SignoffStatus xmlns="7ab5ea2f-7076-44bf-9c84-15a20f51cfcf" xsi:nil="true"/>
  </documentManagement>
</p:properties>
</file>

<file path=customXml/itemProps1.xml><?xml version="1.0" encoding="utf-8"?>
<ds:datastoreItem xmlns:ds="http://schemas.openxmlformats.org/officeDocument/2006/customXml" ds:itemID="{891CF979-235D-4003-B753-6834085BB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5ea2f-7076-44bf-9c84-15a20f51cfcf"/>
    <ds:schemaRef ds:uri="8189c051-a6a1-4200-b049-bd478c73e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03B4BE-719F-4275-9CEF-71205B7E8C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FD55A-42CE-4CF1-AE75-71D7F308B137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8189c051-a6a1-4200-b049-bd478c73e419"/>
    <ds:schemaRef ds:uri="http://purl.org/dc/elements/1.1/"/>
    <ds:schemaRef ds:uri="http://schemas.microsoft.com/office/2006/metadata/properties"/>
    <ds:schemaRef ds:uri="http://schemas.microsoft.com/office/infopath/2007/PartnerControls"/>
    <ds:schemaRef ds:uri="7ab5ea2f-7076-44bf-9c84-15a20f51cfc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BSNSW-Social-template-Image Only_1x1</Template>
  <TotalTime>17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Public Sans</vt:lpstr>
      <vt:lpstr>Times New Roman</vt:lpstr>
      <vt:lpstr>BSNSW Co-brand</vt:lpstr>
      <vt:lpstr>PowerPoint Presentation</vt:lpstr>
    </vt:vector>
  </TitlesOfParts>
  <Company>Western NSW LHD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Gailey (Western NSW LHD)</dc:creator>
  <cp:lastModifiedBy>Kristine Gailey (Western NSW LHD)</cp:lastModifiedBy>
  <cp:revision>5</cp:revision>
  <cp:lastPrinted>2024-09-16T23:53:44Z</cp:lastPrinted>
  <dcterms:created xsi:type="dcterms:W3CDTF">2024-03-18T21:45:32Z</dcterms:created>
  <dcterms:modified xsi:type="dcterms:W3CDTF">2024-09-16T23:54:05Z</dcterms:modified>
  <cp:version>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0x010100E2FB83D25C4C544BBE18C0D3590399EB</vt:lpwstr>
  </property>
  <property fmtid="{D5CDD505-2E9C-101B-9397-08002B2CF9AE}" pid="3" name="MediaServiceImageTags">
    <vt:lpwstr/>
  </property>
</Properties>
</file>